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6" r:id="rId7"/>
    <p:sldId id="268" r:id="rId8"/>
    <p:sldId id="267" r:id="rId9"/>
    <p:sldId id="262" r:id="rId10"/>
    <p:sldId id="263" r:id="rId11"/>
    <p:sldId id="264" r:id="rId12"/>
    <p:sldId id="265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81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4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07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732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368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3139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2588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60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436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24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929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B26B0A-BEC5-4A6A-96D2-07441B096ADA}" type="datetimeFigureOut">
              <a:rPr lang="en-GB" smtClean="0"/>
              <a:t>18/12/2017</a:t>
            </a:fld>
            <a:endParaRPr lang="en-GB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B33CC-3412-4893-9E23-466B0E37CB67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552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jpe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7.jpeg"/><Relationship Id="rId7" Type="http://schemas.openxmlformats.org/officeDocument/2006/relationships/image" Target="../media/image40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microsoft.com/office/2007/relationships/hdphoto" Target="../media/hdphoto1.wdp"/><Relationship Id="rId10" Type="http://schemas.openxmlformats.org/officeDocument/2006/relationships/image" Target="../media/image43.jpeg"/><Relationship Id="rId4" Type="http://schemas.openxmlformats.org/officeDocument/2006/relationships/image" Target="../media/image38.jpeg"/><Relationship Id="rId9" Type="http://schemas.openxmlformats.org/officeDocument/2006/relationships/image" Target="../media/image4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https://i.pinimg.com/600x315/9c/6e/bd/9c6ebd38038fe65711d6a32e42434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01"/>
            <a:ext cx="9151653" cy="434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399362" y="4442916"/>
            <a:ext cx="835292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FF0000"/>
                </a:solidFill>
              </a:rPr>
              <a:t>E</a:t>
            </a:r>
            <a:r>
              <a:rPr lang="en-GB" sz="4000" dirty="0" smtClean="0">
                <a:solidFill>
                  <a:srgbClr val="FFC000"/>
                </a:solidFill>
              </a:rPr>
              <a:t>L</a:t>
            </a:r>
            <a:r>
              <a:rPr lang="en-GB" sz="4000" dirty="0" smtClean="0">
                <a:solidFill>
                  <a:srgbClr val="FF0000"/>
                </a:solidFill>
              </a:rPr>
              <a:t> </a:t>
            </a:r>
            <a:r>
              <a:rPr lang="en-GB" sz="4000" dirty="0" smtClean="0">
                <a:solidFill>
                  <a:srgbClr val="FFC000"/>
                </a:solidFill>
              </a:rPr>
              <a:t>E</a:t>
            </a:r>
            <a:r>
              <a:rPr lang="en-GB" sz="4000" dirty="0" smtClean="0">
                <a:solidFill>
                  <a:srgbClr val="FFFF00"/>
                </a:solidFill>
              </a:rPr>
              <a:t>FEC</a:t>
            </a:r>
            <a:r>
              <a:rPr lang="en-GB" sz="4000" dirty="0" smtClean="0">
                <a:solidFill>
                  <a:srgbClr val="92D050"/>
                </a:solidFill>
              </a:rPr>
              <a:t>TO D</a:t>
            </a:r>
            <a:r>
              <a:rPr lang="en-GB" sz="4000" dirty="0" smtClean="0">
                <a:solidFill>
                  <a:srgbClr val="00B050"/>
                </a:solidFill>
              </a:rPr>
              <a:t>E</a:t>
            </a:r>
            <a:r>
              <a:rPr lang="en-GB" sz="4000" dirty="0">
                <a:solidFill>
                  <a:srgbClr val="00B0F0"/>
                </a:solidFill>
              </a:rPr>
              <a:t> </a:t>
            </a:r>
            <a:r>
              <a:rPr lang="en-GB" sz="4000" dirty="0" smtClean="0">
                <a:solidFill>
                  <a:srgbClr val="00B050"/>
                </a:solidFill>
              </a:rPr>
              <a:t>L</a:t>
            </a:r>
            <a:r>
              <a:rPr lang="en-GB" sz="4000" dirty="0" smtClean="0">
                <a:solidFill>
                  <a:srgbClr val="00B0F0"/>
                </a:solidFill>
              </a:rPr>
              <a:t>A</a:t>
            </a:r>
            <a:r>
              <a:rPr lang="en-GB" sz="4000" dirty="0" smtClean="0">
                <a:solidFill>
                  <a:srgbClr val="0070C0"/>
                </a:solidFill>
              </a:rPr>
              <a:t> L</a:t>
            </a:r>
            <a:r>
              <a:rPr lang="en-GB" sz="4000" dirty="0" smtClean="0">
                <a:solidFill>
                  <a:srgbClr val="002060"/>
                </a:solidFill>
              </a:rPr>
              <a:t>U</a:t>
            </a:r>
            <a:r>
              <a:rPr lang="en-GB" sz="4000" dirty="0" smtClean="0">
                <a:solidFill>
                  <a:srgbClr val="7030A0"/>
                </a:solidFill>
              </a:rPr>
              <a:t>Z</a:t>
            </a:r>
          </a:p>
          <a:p>
            <a:pPr algn="ctr"/>
            <a:r>
              <a:rPr lang="en-GB" sz="4000" dirty="0" smtClean="0">
                <a:solidFill>
                  <a:srgbClr val="C00000"/>
                </a:solidFill>
              </a:rPr>
              <a:t>S</a:t>
            </a:r>
            <a:r>
              <a:rPr lang="en-GB" sz="4000" dirty="0" smtClean="0">
                <a:solidFill>
                  <a:srgbClr val="FF0000"/>
                </a:solidFill>
              </a:rPr>
              <a:t>OB</a:t>
            </a:r>
            <a:r>
              <a:rPr lang="en-GB" sz="4000" dirty="0" smtClean="0">
                <a:solidFill>
                  <a:srgbClr val="FFC000"/>
                </a:solidFill>
              </a:rPr>
              <a:t>RE </a:t>
            </a:r>
            <a:r>
              <a:rPr lang="en-GB" sz="4000" dirty="0" smtClean="0">
                <a:solidFill>
                  <a:srgbClr val="FFFF00"/>
                </a:solidFill>
              </a:rPr>
              <a:t>LA</a:t>
            </a:r>
            <a:r>
              <a:rPr lang="en-GB" sz="4000" dirty="0" smtClean="0">
                <a:solidFill>
                  <a:srgbClr val="92D050"/>
                </a:solidFill>
              </a:rPr>
              <a:t>S C</a:t>
            </a:r>
            <a:r>
              <a:rPr lang="en-GB" sz="4000" dirty="0" smtClean="0">
                <a:solidFill>
                  <a:srgbClr val="00B050"/>
                </a:solidFill>
              </a:rPr>
              <a:t>OM</a:t>
            </a:r>
            <a:r>
              <a:rPr lang="en-GB" sz="4000" dirty="0" smtClean="0">
                <a:solidFill>
                  <a:srgbClr val="00B0F0"/>
                </a:solidFill>
              </a:rPr>
              <a:t>UNI</a:t>
            </a:r>
            <a:r>
              <a:rPr lang="en-GB" sz="4000" dirty="0" smtClean="0">
                <a:solidFill>
                  <a:srgbClr val="0070C0"/>
                </a:solidFill>
              </a:rPr>
              <a:t>DA</a:t>
            </a:r>
            <a:r>
              <a:rPr lang="en-GB" sz="4000" dirty="0" smtClean="0">
                <a:solidFill>
                  <a:srgbClr val="002060"/>
                </a:solidFill>
              </a:rPr>
              <a:t>D</a:t>
            </a:r>
            <a:r>
              <a:rPr lang="en-GB" sz="4000" dirty="0" smtClean="0">
                <a:solidFill>
                  <a:srgbClr val="7030A0"/>
                </a:solidFill>
              </a:rPr>
              <a:t>ES</a:t>
            </a:r>
          </a:p>
          <a:p>
            <a:pPr algn="ctr"/>
            <a:r>
              <a:rPr lang="en-GB" sz="5400" dirty="0" smtClean="0">
                <a:solidFill>
                  <a:srgbClr val="FFC000"/>
                </a:solidFill>
              </a:rPr>
              <a:t>M</a:t>
            </a:r>
            <a:r>
              <a:rPr lang="en-GB" sz="5400" dirty="0" smtClean="0">
                <a:solidFill>
                  <a:srgbClr val="FFFF00"/>
                </a:solidFill>
              </a:rPr>
              <a:t>A</a:t>
            </a:r>
            <a:r>
              <a:rPr lang="en-GB" sz="5400" dirty="0" smtClean="0">
                <a:solidFill>
                  <a:srgbClr val="92D050"/>
                </a:solidFill>
              </a:rPr>
              <a:t>R</a:t>
            </a:r>
            <a:r>
              <a:rPr lang="en-GB" sz="5400" dirty="0" smtClean="0">
                <a:solidFill>
                  <a:srgbClr val="00B050"/>
                </a:solidFill>
              </a:rPr>
              <a:t>I</a:t>
            </a:r>
            <a:r>
              <a:rPr lang="en-GB" sz="5400" dirty="0" smtClean="0">
                <a:solidFill>
                  <a:srgbClr val="00B0F0"/>
                </a:solidFill>
              </a:rPr>
              <a:t>N</a:t>
            </a:r>
            <a:r>
              <a:rPr lang="en-GB" sz="5400" dirty="0" smtClean="0">
                <a:solidFill>
                  <a:srgbClr val="0070C0"/>
                </a:solidFill>
              </a:rPr>
              <a:t>A</a:t>
            </a:r>
            <a:r>
              <a:rPr lang="en-GB" sz="5400" dirty="0" smtClean="0">
                <a:solidFill>
                  <a:srgbClr val="002060"/>
                </a:solidFill>
              </a:rPr>
              <a:t>S</a:t>
            </a:r>
            <a:endParaRPr lang="en-GB" sz="5400" dirty="0" smtClean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362" y="239939"/>
            <a:ext cx="1964150" cy="1954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2070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4" t="15814" r="17841" b="8427"/>
          <a:stretch/>
        </p:blipFill>
        <p:spPr bwMode="auto">
          <a:xfrm>
            <a:off x="0" y="832876"/>
            <a:ext cx="9137306" cy="60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uadroTexto"/>
          <p:cNvSpPr txBox="1"/>
          <p:nvPr/>
        </p:nvSpPr>
        <p:spPr>
          <a:xfrm>
            <a:off x="539552" y="116632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FF0000"/>
                </a:solidFill>
              </a:rPr>
              <a:t>A</a:t>
            </a:r>
            <a:r>
              <a:rPr lang="en-GB" sz="2800" dirty="0" smtClean="0">
                <a:solidFill>
                  <a:srgbClr val="FFC000"/>
                </a:solidFill>
              </a:rPr>
              <a:t>T</a:t>
            </a:r>
            <a:r>
              <a:rPr lang="en-GB" sz="2800" dirty="0" smtClean="0">
                <a:solidFill>
                  <a:srgbClr val="FFFF00"/>
                </a:solidFill>
              </a:rPr>
              <a:t>M</a:t>
            </a:r>
            <a:r>
              <a:rPr lang="en-GB" sz="2800" dirty="0" smtClean="0">
                <a:solidFill>
                  <a:srgbClr val="92D050"/>
                </a:solidFill>
              </a:rPr>
              <a:t>Ó</a:t>
            </a:r>
            <a:r>
              <a:rPr lang="en-GB" sz="2800" dirty="0" smtClean="0">
                <a:solidFill>
                  <a:srgbClr val="00B050"/>
                </a:solidFill>
              </a:rPr>
              <a:t>S</a:t>
            </a:r>
            <a:r>
              <a:rPr lang="en-GB" sz="2800" dirty="0" smtClean="0">
                <a:solidFill>
                  <a:srgbClr val="00B0F0"/>
                </a:solidFill>
              </a:rPr>
              <a:t>F</a:t>
            </a:r>
            <a:r>
              <a:rPr lang="en-GB" sz="2800" dirty="0" smtClean="0">
                <a:solidFill>
                  <a:srgbClr val="0070C0"/>
                </a:solidFill>
              </a:rPr>
              <a:t>E</a:t>
            </a:r>
            <a:r>
              <a:rPr lang="en-GB" sz="2800" dirty="0" smtClean="0">
                <a:solidFill>
                  <a:srgbClr val="002060"/>
                </a:solidFill>
              </a:rPr>
              <a:t>R</a:t>
            </a:r>
            <a:r>
              <a:rPr lang="en-GB" sz="2800" dirty="0" smtClean="0">
                <a:solidFill>
                  <a:srgbClr val="7030A0"/>
                </a:solidFill>
              </a:rPr>
              <a:t>A</a:t>
            </a:r>
            <a:endParaRPr lang="en-GB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332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amazing-space.stsci.edu/resources/explorations/groundup/lesson/basics/g17b/graphics/g17b_atmosabsor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943" y="-20362"/>
            <a:ext cx="7891505" cy="6977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26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098" name="Picture 2" descr="http://www.seos-project.eu/modules/remotesensing/images/Reflexionskurv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1" y="579009"/>
            <a:ext cx="9035225" cy="5586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58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20020107L5TM202_34_b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116488"/>
            <a:ext cx="5121503" cy="574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395" y="1116488"/>
            <a:ext cx="4667250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uadroTexto"/>
          <p:cNvSpPr txBox="1"/>
          <p:nvPr/>
        </p:nvSpPr>
        <p:spPr>
          <a:xfrm>
            <a:off x="1403648" y="327031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</a:rPr>
              <a:t>TM 5			      CONJUNTO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379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videoplayback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36513" y="0"/>
            <a:ext cx="9204515" cy="690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28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170" name="Picture 2" descr="C:\Users\ACER\Desktop\Biología Marina\IDENTIFICACIÓN\CUESTIONARIO 1\P101614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8680" y="-1035496"/>
            <a:ext cx="11555413" cy="866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973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ACER\Desktop\Biología Marina\IDENTIFICACIÓN\Rugulopterix_Paramuricea_3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15" y="1"/>
            <a:ext cx="9764317" cy="8613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CER\Desktop\Biología Marina\DIVULGACIÓN\Semana de actividades culturales Medio Marino\FOTOS\1.- MANUEL PÉREZ RUIZ\Cristina en el Citos Tarifa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2" y="0"/>
            <a:ext cx="4533279" cy="682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723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ages.duckduckgo.com/iu/?u=https%3A%2F%2Ftse2.mm.bing.net%2Fth%3Fid%3DOIP.JFx3adW1WX87JiQGROG9TADIEs%26pid%3D15.1&amp;f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479" y="3789040"/>
            <a:ext cx="1955801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Marco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89040"/>
            <a:ext cx="4152900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ACER\Desktop\Biología Marina\ARTÍCULOS\1.- MÓDULOS\MEPS\Trabajo de Fin de Grado_Máster\Intermareal\Diatomeas identificadas\14_Cocconeis aff. peltoides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37" r="15969"/>
          <a:stretch/>
        </p:blipFill>
        <p:spPr bwMode="auto">
          <a:xfrm>
            <a:off x="130388" y="188640"/>
            <a:ext cx="2852382" cy="34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188640"/>
            <a:ext cx="28575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8" descr="Flickriver: Most interesting photos tagged with cianobacteria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21" t="23164" r="22202" b="14997"/>
          <a:stretch/>
        </p:blipFill>
        <p:spPr bwMode="auto">
          <a:xfrm>
            <a:off x="6155140" y="188641"/>
            <a:ext cx="284214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ACER\Desktop\Biología Marina\IDENTIFICACIÓN\CUESTIONARIO 1\P101588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4" r="22281"/>
          <a:stretch/>
        </p:blipFill>
        <p:spPr bwMode="auto">
          <a:xfrm>
            <a:off x="4394578" y="3789040"/>
            <a:ext cx="2497541" cy="2933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1" name="Picture 11" descr="Protista Pictures Plankton: protista by bozar8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2420888"/>
            <a:ext cx="1631653" cy="1223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20888"/>
            <a:ext cx="2181447" cy="122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7"/>
          <a:stretch/>
        </p:blipFill>
        <p:spPr bwMode="auto">
          <a:xfrm>
            <a:off x="7164288" y="2420888"/>
            <a:ext cx="1807614" cy="1204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9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CER\Desktop\Biología Marina\IDENTIFICACIÓN\CUESTIONARIO 1\PA24038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168352" cy="237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CER\Desktop\Biología Marina\IDENTIFICACIÓN\CUESTIONARIO 2\P101590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16632"/>
            <a:ext cx="3095917" cy="237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636912"/>
            <a:ext cx="2661686" cy="23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6" t="3933" r="6659" b="5353"/>
          <a:stretch/>
        </p:blipFill>
        <p:spPr bwMode="auto">
          <a:xfrm>
            <a:off x="107504" y="2636912"/>
            <a:ext cx="3168352" cy="23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" t="5939" r="13575" b="1207"/>
          <a:stretch/>
        </p:blipFill>
        <p:spPr bwMode="auto">
          <a:xfrm>
            <a:off x="3419872" y="2636912"/>
            <a:ext cx="2736304" cy="23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F:\Multimedia\Fotos\Ceuta 2014\Caracterización José Carlos\P812262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7622" y="116632"/>
            <a:ext cx="2304256" cy="237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204" b="11668"/>
          <a:stretch/>
        </p:blipFill>
        <p:spPr bwMode="auto">
          <a:xfrm>
            <a:off x="107503" y="5158854"/>
            <a:ext cx="4453049" cy="1583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" t="7948" r="9480" b="12584"/>
          <a:stretch/>
        </p:blipFill>
        <p:spPr bwMode="auto">
          <a:xfrm>
            <a:off x="4733142" y="5158854"/>
            <a:ext cx="2431146" cy="15870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s://images.duckduckgo.com/iu/?u=https%3A%2F%2Ftse3.mm.bing.net%2Fth%3Fid%3DOIP.M4c72605849ec5e064dba153697554ad4H0%26pid%3D15.1&amp;f=1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8" r="12908"/>
          <a:stretch/>
        </p:blipFill>
        <p:spPr bwMode="auto">
          <a:xfrm>
            <a:off x="7287903" y="5158854"/>
            <a:ext cx="1673973" cy="1587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14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" t="5939" r="13575" b="1207"/>
          <a:stretch/>
        </p:blipFill>
        <p:spPr bwMode="auto">
          <a:xfrm>
            <a:off x="3152299" y="143068"/>
            <a:ext cx="2584292" cy="227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7" name="Picture 1" descr="C:\Users\ACER\Desktop\Biología Marina\IDENTIFICACIÓN\CUESTIONARIO 3\k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34736"/>
            <a:ext cx="2952327" cy="221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C:\Users\ACER\Desktop\Biología Marina\IDENTIFICACIÓN\FOTOS (Manu) ESPECIES\11. Dictyota sp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2420888"/>
            <a:ext cx="2952327" cy="221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ACER\Desktop\Biología Marina\IDENTIFICACIÓN\FOTOS (Manu) ESPECIES\66. Cystoseira mediterranea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059" y="94696"/>
            <a:ext cx="3193046" cy="275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CER\Desktop\Biología Marina\Bibliografía\OTROS\Datos Ceuta\Fauna de Ceuta I\Fotos programa\Algas\Sargassum vulgare (2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059" y="2924944"/>
            <a:ext cx="3193046" cy="238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ACER\Desktop\Biología Marina\Bibliografía\OTROS\Datos Ceuta\Fauna de Ceuta I\Fotos programa\Algas\Halopteris sccoparia (5)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0" b="4385"/>
          <a:stretch/>
        </p:blipFill>
        <p:spPr bwMode="auto">
          <a:xfrm>
            <a:off x="107505" y="4722124"/>
            <a:ext cx="2952326" cy="199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C:\Users\ACER\Desktop\Biología Marina\IDENTIFICACIÓN\PB284525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71" t="28340" r="32790" b="48786"/>
          <a:stretch/>
        </p:blipFill>
        <p:spPr bwMode="auto">
          <a:xfrm>
            <a:off x="5832059" y="5384484"/>
            <a:ext cx="3193046" cy="1330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laminaria digitata&quot; Posted by %POSTER_NAME%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59" r="10517"/>
          <a:stretch/>
        </p:blipFill>
        <p:spPr bwMode="auto">
          <a:xfrm>
            <a:off x="3152298" y="2492897"/>
            <a:ext cx="2584292" cy="4168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54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5" t="5939" r="13575" b="1207"/>
          <a:stretch/>
        </p:blipFill>
        <p:spPr bwMode="auto">
          <a:xfrm>
            <a:off x="3419872" y="1833247"/>
            <a:ext cx="2520707" cy="2133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3" name="Picture 1" descr="C:\Users\ACER\Desktop\Biología Marina\Bibliografía\OTROS\Datos Ceuta\Fauna de Ceuta I\Algas Intermareales\mesophyllum_lichenoides-sk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3168352" cy="24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CER\Desktop\Ceuta Septiembre 2016\Olympus 820\P101571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45" t="28597" r="9920" b="13966"/>
          <a:stretch/>
        </p:blipFill>
        <p:spPr bwMode="auto">
          <a:xfrm>
            <a:off x="107504" y="2684160"/>
            <a:ext cx="3155312" cy="175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CER\Desktop\Biología Marina\Bibliografía\OTROS\Datos Ceuta\Fauna de Ceuta I\Algas Intermareales\Asparagopsis armata (8)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4105929"/>
            <a:ext cx="3478728" cy="2608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ACER\Desktop\Biología Marina\Bibliografía\OTROS\Datos Ceuta\Fauna de Ceuta I\Algas Intermareales\Caulacanthus ustulatus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5" t="31347" r="59279" b="22058"/>
          <a:stretch/>
        </p:blipFill>
        <p:spPr bwMode="auto">
          <a:xfrm>
            <a:off x="6084168" y="1812679"/>
            <a:ext cx="2902664" cy="2176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ACER\Desktop\Biología Marina\IDENTIFICACIÓN\CUESTIONARIO 2\P1015870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8" t="23361" r="8126" b="9345"/>
          <a:stretch/>
        </p:blipFill>
        <p:spPr bwMode="auto">
          <a:xfrm>
            <a:off x="107504" y="4581128"/>
            <a:ext cx="3155312" cy="2133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ACER\Desktop\Biología Marina\IDENTIFICACIÓN\CUESTIONARIO 2\P7240097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53" r="12260"/>
          <a:stretch/>
        </p:blipFill>
        <p:spPr bwMode="auto">
          <a:xfrm>
            <a:off x="3419873" y="4105929"/>
            <a:ext cx="1943697" cy="2646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ACER\Desktop\Biología Marina\IDENTIFICACIÓN\CUESTIONARIO 3\j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91" t="19589" r="19691" b="40891"/>
          <a:stretch/>
        </p:blipFill>
        <p:spPr bwMode="auto">
          <a:xfrm>
            <a:off x="6084168" y="116632"/>
            <a:ext cx="2902664" cy="158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ACER\Desktop\Biología Marina\IDENTIFICACIÓN\FOTOS (Manu) ESPECIES\20. Lithophyllum expansum2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67" t="6552" r="4831" b="17057"/>
          <a:stretch/>
        </p:blipFill>
        <p:spPr bwMode="auto">
          <a:xfrm>
            <a:off x="3419872" y="116632"/>
            <a:ext cx="2520707" cy="158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89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Black dragonfi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2250" y="3212976"/>
            <a:ext cx="6381750" cy="385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ACER\Desktop\Biología Marina\ARTÍCULOS\2.- Cueva Maro\TFG Álvaro\PHOTOQUADRAT\2008\CUEVA SEMIOSCURA\2007\PARED DERECHA\'07_07_30\'6_D_28_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-49987"/>
            <a:ext cx="5040560" cy="383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ACER\Desktop\Biología Marina\ARTÍCULOS\2.- Cueva Maro\TFG Álvaro\PHOTOQUADRAT\2008\CUEVA SEMIOSCURA\2007\PARED DERECHA\'07_07_30\'2_D_5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3" y="0"/>
            <a:ext cx="5052054" cy="378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025" y="4077072"/>
            <a:ext cx="1964150" cy="1954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7694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612</TotalTime>
  <Words>12</Words>
  <Application>Microsoft Office PowerPoint</Application>
  <PresentationFormat>Presentación en pantalla (4:3)</PresentationFormat>
  <Paragraphs>5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4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Juan_Sempere_Valverde</dc:creator>
  <cp:lastModifiedBy>Juan_Sempere_Valverde</cp:lastModifiedBy>
  <cp:revision>11</cp:revision>
  <dcterms:created xsi:type="dcterms:W3CDTF">2017-12-18T21:44:07Z</dcterms:created>
  <dcterms:modified xsi:type="dcterms:W3CDTF">2017-12-19T07:56:59Z</dcterms:modified>
</cp:coreProperties>
</file>